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5" r:id="rId4"/>
    <p:sldId id="266" r:id="rId5"/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749" autoAdjust="0"/>
  </p:normalViewPr>
  <p:slideViewPr>
    <p:cSldViewPr>
      <p:cViewPr varScale="1">
        <p:scale>
          <a:sx n="74" d="100"/>
          <a:sy n="74" d="100"/>
        </p:scale>
        <p:origin x="180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0328C344-7E8F-4DA2-8A61-E9D270B1A977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02E3F570-ED7B-4D16-B3CD-EE9F3B201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09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DFE6F7A2-9639-47C3-8894-BF8B240D98D1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C8829AAD-2604-425D-8AED-EE3752077B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83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3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7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6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22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3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37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5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6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7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8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773EA-BE4A-4A8F-AA18-824998CD3C9A}" type="datetimeFigureOut">
              <a:rPr lang="en-US" smtClean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7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752600"/>
            <a:ext cx="6324600" cy="1470025"/>
          </a:xfrm>
          <a:ln w="222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Budgetary Affairs 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Committee Report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Faculty Senate Meeting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December 7, 2017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600200"/>
            <a:ext cx="7772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66800" y="1752600"/>
            <a:ext cx="7772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693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5029200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400" b="1" dirty="0" smtClean="0"/>
          </a:p>
          <a:p>
            <a:pPr marL="742950" indent="-742950" algn="just">
              <a:buAutoNum type="arabicPeriod"/>
            </a:pPr>
            <a:endParaRPr lang="en-US" sz="3600" b="1" dirty="0"/>
          </a:p>
          <a:p>
            <a:pPr marL="742950" indent="-742950" algn="just">
              <a:buAutoNum type="arabicPeriod"/>
            </a:pPr>
            <a:r>
              <a:rPr lang="en-US" sz="3600" b="1" dirty="0" smtClean="0"/>
              <a:t>FY17 / FY18 Projection  Budget 		Summaries (</a:t>
            </a:r>
            <a:r>
              <a:rPr lang="en-US" sz="3600" b="1" dirty="0" smtClean="0">
                <a:solidFill>
                  <a:srgbClr val="FF0000"/>
                </a:solidFill>
              </a:rPr>
              <a:t>More details are in</a:t>
            </a:r>
          </a:p>
          <a:p>
            <a:pPr marL="0" indent="0" algn="just">
              <a:buNone/>
            </a:pP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        the October 19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3600" b="1" dirty="0" smtClean="0">
                <a:solidFill>
                  <a:srgbClr val="FF0000"/>
                </a:solidFill>
              </a:rPr>
              <a:t> BAC report.</a:t>
            </a:r>
            <a:r>
              <a:rPr lang="en-US" sz="3600" b="1" dirty="0" smtClean="0"/>
              <a:t>)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</a:p>
          <a:p>
            <a:pPr marL="742950" indent="-742950" algn="just">
              <a:buAutoNum type="arabicPeriod"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3600" b="1" dirty="0" smtClean="0"/>
              <a:t>2 .  Summary of Retention Efforts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</a:p>
          <a:p>
            <a:pPr marL="0" indent="0" algn="just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sz="51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18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51" y="1143000"/>
            <a:ext cx="8305800" cy="441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1551" y="6248400"/>
            <a:ext cx="4587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Cuba Plain and Lisa Cerney, October 19,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45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13" y="1067521"/>
            <a:ext cx="7467600" cy="51005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13" y="430333"/>
            <a:ext cx="7467600" cy="604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1551" y="6248400"/>
            <a:ext cx="4587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Cuba Plain and Lisa Cerney, October 19,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6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516" y="990600"/>
            <a:ext cx="6997700" cy="4933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35951" y="356680"/>
            <a:ext cx="7196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SUMMARY OF FY16-FY17 FACULTY RETENTION EFFORTS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1551" y="6248400"/>
            <a:ext cx="467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Cuba Plain and Lisa Cerney, December 6,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8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55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Office Theme</vt:lpstr>
      <vt:lpstr>Budgetary Affairs  Committee Report</vt:lpstr>
      <vt:lpstr>PowerPoint Presentation</vt:lpstr>
      <vt:lpstr>PowerPoint Presentation</vt:lpstr>
      <vt:lpstr>PowerPoint Presentation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Hale, Barbara N.</dc:creator>
  <cp:lastModifiedBy>Palmer, Barbara J.</cp:lastModifiedBy>
  <cp:revision>59</cp:revision>
  <cp:lastPrinted>2017-03-23T20:30:39Z</cp:lastPrinted>
  <dcterms:created xsi:type="dcterms:W3CDTF">2017-01-26T06:44:54Z</dcterms:created>
  <dcterms:modified xsi:type="dcterms:W3CDTF">2017-12-07T14:00:48Z</dcterms:modified>
</cp:coreProperties>
</file>